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2" r:id="rId3"/>
    <p:sldId id="259" r:id="rId4"/>
    <p:sldId id="258" r:id="rId5"/>
    <p:sldId id="26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E3622A-9912-42F4-A888-BB0F7F04E546}" v="20" dt="2021-07-29T15:35:40.0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ian Schlaff" userId="1e8353fa4b4ed86e" providerId="LiveId" clId="{F0E3622A-9912-42F4-A888-BB0F7F04E546}"/>
    <pc:docChg chg="undo custSel addSld delSld modSld sldOrd">
      <pc:chgData name="Brian Schlaff" userId="1e8353fa4b4ed86e" providerId="LiveId" clId="{F0E3622A-9912-42F4-A888-BB0F7F04E546}" dt="2021-07-29T17:21:46.029" v="987" actId="20577"/>
      <pc:docMkLst>
        <pc:docMk/>
      </pc:docMkLst>
      <pc:sldChg chg="addSp modSp mod">
        <pc:chgData name="Brian Schlaff" userId="1e8353fa4b4ed86e" providerId="LiveId" clId="{F0E3622A-9912-42F4-A888-BB0F7F04E546}" dt="2021-07-20T15:42:47.176" v="439" actId="1076"/>
        <pc:sldMkLst>
          <pc:docMk/>
          <pc:sldMk cId="3717745153" sldId="257"/>
        </pc:sldMkLst>
        <pc:spChg chg="add mod">
          <ac:chgData name="Brian Schlaff" userId="1e8353fa4b4ed86e" providerId="LiveId" clId="{F0E3622A-9912-42F4-A888-BB0F7F04E546}" dt="2021-07-20T15:42:47.176" v="439" actId="1076"/>
          <ac:spMkLst>
            <pc:docMk/>
            <pc:sldMk cId="3717745153" sldId="257"/>
            <ac:spMk id="9" creationId="{14E2A383-0EB4-485B-B594-D484958BFF49}"/>
          </ac:spMkLst>
        </pc:spChg>
      </pc:sldChg>
      <pc:sldChg chg="modSp mod">
        <pc:chgData name="Brian Schlaff" userId="1e8353fa4b4ed86e" providerId="LiveId" clId="{F0E3622A-9912-42F4-A888-BB0F7F04E546}" dt="2021-07-20T15:44:09.443" v="440" actId="1076"/>
        <pc:sldMkLst>
          <pc:docMk/>
          <pc:sldMk cId="3893713814" sldId="258"/>
        </pc:sldMkLst>
        <pc:picChg chg="mod">
          <ac:chgData name="Brian Schlaff" userId="1e8353fa4b4ed86e" providerId="LiveId" clId="{F0E3622A-9912-42F4-A888-BB0F7F04E546}" dt="2021-07-20T15:44:09.443" v="440" actId="1076"/>
          <ac:picMkLst>
            <pc:docMk/>
            <pc:sldMk cId="3893713814" sldId="258"/>
            <ac:picMk id="5" creationId="{BBFEC2BD-7DDE-4430-AB1F-31C624B255B0}"/>
          </ac:picMkLst>
        </pc:picChg>
      </pc:sldChg>
      <pc:sldChg chg="addSp modSp mod">
        <pc:chgData name="Brian Schlaff" userId="1e8353fa4b4ed86e" providerId="LiveId" clId="{F0E3622A-9912-42F4-A888-BB0F7F04E546}" dt="2021-07-29T15:33:24.369" v="898" actId="255"/>
        <pc:sldMkLst>
          <pc:docMk/>
          <pc:sldMk cId="2067269313" sldId="259"/>
        </pc:sldMkLst>
        <pc:spChg chg="mod">
          <ac:chgData name="Brian Schlaff" userId="1e8353fa4b4ed86e" providerId="LiveId" clId="{F0E3622A-9912-42F4-A888-BB0F7F04E546}" dt="2021-07-20T15:28:23.507" v="318" actId="20577"/>
          <ac:spMkLst>
            <pc:docMk/>
            <pc:sldMk cId="2067269313" sldId="259"/>
            <ac:spMk id="3" creationId="{DCFB29AF-2A71-49E2-A26C-511FE19CFDDD}"/>
          </ac:spMkLst>
        </pc:spChg>
        <pc:spChg chg="add mod">
          <ac:chgData name="Brian Schlaff" userId="1e8353fa4b4ed86e" providerId="LiveId" clId="{F0E3622A-9912-42F4-A888-BB0F7F04E546}" dt="2021-07-29T15:33:24.369" v="898" actId="255"/>
          <ac:spMkLst>
            <pc:docMk/>
            <pc:sldMk cId="2067269313" sldId="259"/>
            <ac:spMk id="6" creationId="{1CC5EE56-41EB-491E-BFAE-2F935646B01B}"/>
          </ac:spMkLst>
        </pc:spChg>
        <pc:picChg chg="add mod">
          <ac:chgData name="Brian Schlaff" userId="1e8353fa4b4ed86e" providerId="LiveId" clId="{F0E3622A-9912-42F4-A888-BB0F7F04E546}" dt="2021-07-29T15:32:57.136" v="867" actId="1076"/>
          <ac:picMkLst>
            <pc:docMk/>
            <pc:sldMk cId="2067269313" sldId="259"/>
            <ac:picMk id="5" creationId="{B0969757-A34C-49F1-9EF0-7DD019C1A232}"/>
          </ac:picMkLst>
        </pc:picChg>
      </pc:sldChg>
      <pc:sldChg chg="del">
        <pc:chgData name="Brian Schlaff" userId="1e8353fa4b4ed86e" providerId="LiveId" clId="{F0E3622A-9912-42F4-A888-BB0F7F04E546}" dt="2021-07-20T15:44:44.584" v="442" actId="47"/>
        <pc:sldMkLst>
          <pc:docMk/>
          <pc:sldMk cId="3951781232" sldId="260"/>
        </pc:sldMkLst>
      </pc:sldChg>
      <pc:sldChg chg="addSp delSp modSp new del mod ord">
        <pc:chgData name="Brian Schlaff" userId="1e8353fa4b4ed86e" providerId="LiveId" clId="{F0E3622A-9912-42F4-A888-BB0F7F04E546}" dt="2021-07-26T18:21:05.512" v="470" actId="47"/>
        <pc:sldMkLst>
          <pc:docMk/>
          <pc:sldMk cId="252638251" sldId="261"/>
        </pc:sldMkLst>
        <pc:spChg chg="mod">
          <ac:chgData name="Brian Schlaff" userId="1e8353fa4b4ed86e" providerId="LiveId" clId="{F0E3622A-9912-42F4-A888-BB0F7F04E546}" dt="2021-07-20T15:26:38.688" v="161" actId="20577"/>
          <ac:spMkLst>
            <pc:docMk/>
            <pc:sldMk cId="252638251" sldId="261"/>
            <ac:spMk id="2" creationId="{83CFC548-D367-4585-955A-05EC515D7755}"/>
          </ac:spMkLst>
        </pc:spChg>
        <pc:spChg chg="mod">
          <ac:chgData name="Brian Schlaff" userId="1e8353fa4b4ed86e" providerId="LiveId" clId="{F0E3622A-9912-42F4-A888-BB0F7F04E546}" dt="2021-07-20T15:41:38.186" v="430" actId="14100"/>
          <ac:spMkLst>
            <pc:docMk/>
            <pc:sldMk cId="252638251" sldId="261"/>
            <ac:spMk id="3" creationId="{C9DAFF1D-6E34-4268-B03E-DD0027BB7D4F}"/>
          </ac:spMkLst>
        </pc:spChg>
        <pc:spChg chg="add mod">
          <ac:chgData name="Brian Schlaff" userId="1e8353fa4b4ed86e" providerId="LiveId" clId="{F0E3622A-9912-42F4-A888-BB0F7F04E546}" dt="2021-07-20T15:42:19.371" v="437"/>
          <ac:spMkLst>
            <pc:docMk/>
            <pc:sldMk cId="252638251" sldId="261"/>
            <ac:spMk id="6" creationId="{108D8FDA-ECE9-4D3F-8031-E5969408AC9B}"/>
          </ac:spMkLst>
        </pc:spChg>
        <pc:picChg chg="add mod">
          <ac:chgData name="Brian Schlaff" userId="1e8353fa4b4ed86e" providerId="LiveId" clId="{F0E3622A-9912-42F4-A888-BB0F7F04E546}" dt="2021-07-20T15:41:46.086" v="432" actId="1076"/>
          <ac:picMkLst>
            <pc:docMk/>
            <pc:sldMk cId="252638251" sldId="261"/>
            <ac:picMk id="2050" creationId="{668D4D11-D4CD-42A7-935C-D6A27D819A6F}"/>
          </ac:picMkLst>
        </pc:picChg>
        <pc:picChg chg="add del">
          <ac:chgData name="Brian Schlaff" userId="1e8353fa4b4ed86e" providerId="LiveId" clId="{F0E3622A-9912-42F4-A888-BB0F7F04E546}" dt="2021-07-20T15:41:57.296" v="434" actId="478"/>
          <ac:picMkLst>
            <pc:docMk/>
            <pc:sldMk cId="252638251" sldId="261"/>
            <ac:picMk id="2052" creationId="{BE77911D-524D-4780-B51C-30E7D34D86A9}"/>
          </ac:picMkLst>
        </pc:picChg>
      </pc:sldChg>
      <pc:sldChg chg="addSp modSp new mod">
        <pc:chgData name="Brian Schlaff" userId="1e8353fa4b4ed86e" providerId="LiveId" clId="{F0E3622A-9912-42F4-A888-BB0F7F04E546}" dt="2021-07-29T17:21:46.029" v="987" actId="20577"/>
        <pc:sldMkLst>
          <pc:docMk/>
          <pc:sldMk cId="2632145572" sldId="262"/>
        </pc:sldMkLst>
        <pc:spChg chg="mod">
          <ac:chgData name="Brian Schlaff" userId="1e8353fa4b4ed86e" providerId="LiveId" clId="{F0E3622A-9912-42F4-A888-BB0F7F04E546}" dt="2021-07-20T15:26:58.407" v="169" actId="20577"/>
          <ac:spMkLst>
            <pc:docMk/>
            <pc:sldMk cId="2632145572" sldId="262"/>
            <ac:spMk id="2" creationId="{78B7C18B-96F3-47F6-AED0-418867CD1523}"/>
          </ac:spMkLst>
        </pc:spChg>
        <pc:spChg chg="mod">
          <ac:chgData name="Brian Schlaff" userId="1e8353fa4b4ed86e" providerId="LiveId" clId="{F0E3622A-9912-42F4-A888-BB0F7F04E546}" dt="2021-07-29T17:21:46.029" v="987" actId="20577"/>
          <ac:spMkLst>
            <pc:docMk/>
            <pc:sldMk cId="2632145572" sldId="262"/>
            <ac:spMk id="3" creationId="{D0DAA4A7-BA52-4191-A4CE-5D0D2E199946}"/>
          </ac:spMkLst>
        </pc:spChg>
        <pc:spChg chg="add mod">
          <ac:chgData name="Brian Schlaff" userId="1e8353fa4b4ed86e" providerId="LiveId" clId="{F0E3622A-9912-42F4-A888-BB0F7F04E546}" dt="2021-07-20T15:38:41.242" v="425" actId="1076"/>
          <ac:spMkLst>
            <pc:docMk/>
            <pc:sldMk cId="2632145572" sldId="262"/>
            <ac:spMk id="4" creationId="{3755E004-0B88-4C36-B624-655FAF15F049}"/>
          </ac:spMkLst>
        </pc:spChg>
        <pc:picChg chg="add mod">
          <ac:chgData name="Brian Schlaff" userId="1e8353fa4b4ed86e" providerId="LiveId" clId="{F0E3622A-9912-42F4-A888-BB0F7F04E546}" dt="2021-07-20T15:33:48.169" v="420" actId="1076"/>
          <ac:picMkLst>
            <pc:docMk/>
            <pc:sldMk cId="2632145572" sldId="262"/>
            <ac:picMk id="1026" creationId="{AFC491FC-F840-4839-9B01-B9B7374EF4C6}"/>
          </ac:picMkLst>
        </pc:picChg>
      </pc:sldChg>
      <pc:sldChg chg="new del">
        <pc:chgData name="Brian Schlaff" userId="1e8353fa4b4ed86e" providerId="LiveId" clId="{F0E3622A-9912-42F4-A888-BB0F7F04E546}" dt="2021-07-20T15:26:52.236" v="163" actId="680"/>
        <pc:sldMkLst>
          <pc:docMk/>
          <pc:sldMk cId="3164928990" sldId="262"/>
        </pc:sldMkLst>
      </pc:sldChg>
      <pc:sldChg chg="addSp modSp new mod">
        <pc:chgData name="Brian Schlaff" userId="1e8353fa4b4ed86e" providerId="LiveId" clId="{F0E3622A-9912-42F4-A888-BB0F7F04E546}" dt="2021-07-29T15:35:49.835" v="930" actId="255"/>
        <pc:sldMkLst>
          <pc:docMk/>
          <pc:sldMk cId="12923440" sldId="263"/>
        </pc:sldMkLst>
        <pc:spChg chg="mod">
          <ac:chgData name="Brian Schlaff" userId="1e8353fa4b4ed86e" providerId="LiveId" clId="{F0E3622A-9912-42F4-A888-BB0F7F04E546}" dt="2021-07-26T18:21:53.956" v="536" actId="20577"/>
          <ac:spMkLst>
            <pc:docMk/>
            <pc:sldMk cId="12923440" sldId="263"/>
            <ac:spMk id="2" creationId="{04BA2559-2D96-4042-9A03-00A449E23768}"/>
          </ac:spMkLst>
        </pc:spChg>
        <pc:spChg chg="mod">
          <ac:chgData name="Brian Schlaff" userId="1e8353fa4b4ed86e" providerId="LiveId" clId="{F0E3622A-9912-42F4-A888-BB0F7F04E546}" dt="2021-07-29T15:35:09.174" v="907" actId="27636"/>
          <ac:spMkLst>
            <pc:docMk/>
            <pc:sldMk cId="12923440" sldId="263"/>
            <ac:spMk id="3" creationId="{ACAD8FC7-AC1B-454C-9E8C-F57559E5E02E}"/>
          </ac:spMkLst>
        </pc:spChg>
        <pc:spChg chg="add mod">
          <ac:chgData name="Brian Schlaff" userId="1e8353fa4b4ed86e" providerId="LiveId" clId="{F0E3622A-9912-42F4-A888-BB0F7F04E546}" dt="2021-07-29T15:35:49.835" v="930" actId="255"/>
          <ac:spMkLst>
            <pc:docMk/>
            <pc:sldMk cId="12923440" sldId="263"/>
            <ac:spMk id="6" creationId="{D4D64E2D-C093-484E-8641-B5D0B580FFA2}"/>
          </ac:spMkLst>
        </pc:spChg>
        <pc:picChg chg="add mod modCrop">
          <ac:chgData name="Brian Schlaff" userId="1e8353fa4b4ed86e" providerId="LiveId" clId="{F0E3622A-9912-42F4-A888-BB0F7F04E546}" dt="2021-07-29T15:35:26.215" v="911" actId="1076"/>
          <ac:picMkLst>
            <pc:docMk/>
            <pc:sldMk cId="12923440" sldId="263"/>
            <ac:picMk id="5" creationId="{B878CC3C-707E-42A0-A8D5-E6FFA2AD1B40}"/>
          </ac:picMkLst>
        </pc:picChg>
      </pc:sldChg>
      <pc:sldChg chg="new del">
        <pc:chgData name="Brian Schlaff" userId="1e8353fa4b4ed86e" providerId="LiveId" clId="{F0E3622A-9912-42F4-A888-BB0F7F04E546}" dt="2021-07-21T18:01:47.208" v="443" actId="47"/>
        <pc:sldMkLst>
          <pc:docMk/>
          <pc:sldMk cId="2016654974" sldId="263"/>
        </pc:sldMkLst>
      </pc:sldChg>
    </pc:docChg>
  </pc:docChgLst>
</pc:chgInfo>
</file>

<file path=ppt/media/image1.jpeg>
</file>

<file path=ppt/media/image2.jpeg>
</file>

<file path=ppt/media/image3.tmp>
</file>

<file path=ppt/media/image4.png>
</file>

<file path=ppt/media/image5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4EAD-3A89-45FD-A702-C06A607E7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C259FF-736C-4765-A620-2AD6AE8302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38B20D-B87E-499B-B107-3A20902D9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89574-61CA-4C0E-9815-12B8AAF7A4A0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546DB2-B892-4479-B85C-065E556A5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0D1CA6-9E69-4ED5-9C1A-C2564DBAB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76D4A-CA50-48DD-832A-7BFAB0C4A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264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83451-613F-4C31-A4C0-5103C1971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84540B-77FB-4E4D-B277-A209C4C904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5D634-681C-4777-900C-031FCADD4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89574-61CA-4C0E-9815-12B8AAF7A4A0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DF165A-1275-4E52-878D-2C2B82E5A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5ADC2-88FD-4F23-B462-3BA640730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76D4A-CA50-48DD-832A-7BFAB0C4A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613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7A900A-0F4B-492C-855E-1D70DBA724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9B403A-21B8-4223-9E52-3A35098B91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3F06B5-DB34-43AB-B61E-1C8DA85E6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89574-61CA-4C0E-9815-12B8AAF7A4A0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7435B-D29A-4CA0-B3E0-DA738F079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FC7906-45A6-42AD-84E0-50E20325E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76D4A-CA50-48DD-832A-7BFAB0C4A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586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FACE2-6B52-4990-8770-074B3B473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B2D98-8A4E-406B-8BEF-7DF491702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E9758-5239-413C-8D58-35FD6A7EA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89574-61CA-4C0E-9815-12B8AAF7A4A0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C84CFE-DA10-442E-A0C3-46715D7DE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2EA75B-EBE5-4FAA-9E4F-98388D6A6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76D4A-CA50-48DD-832A-7BFAB0C4A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13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A5EB7-86CF-4232-A7DA-041286F16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B7B230-CCA1-4992-AE35-86D12C690B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7C4D8-C4FE-49CB-884A-E0AEE2002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89574-61CA-4C0E-9815-12B8AAF7A4A0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EBEA52-F938-4E1A-9531-438193A7C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AF153F-E598-40C8-93DB-467B5EDD3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76D4A-CA50-48DD-832A-7BFAB0C4A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785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CBE60-2A6A-4644-A358-7DF0AE613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4FE2-6282-49DC-AE14-87343288C1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CBF6B5-9BF9-454B-A3F9-D134E7EE82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AD5BAD-E45D-4BB2-A949-19B2E9319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89574-61CA-4C0E-9815-12B8AAF7A4A0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F3AEAF-A73F-4797-A2F5-F03791868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262D0F-CFF7-49B4-B119-94C5463AC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76D4A-CA50-48DD-832A-7BFAB0C4A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584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AC7AC-D706-41A7-A545-66DD5A9C1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F3C365-44F4-4BAF-AC72-5C3A00E4C4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AED66-06D1-499D-A571-A9381B52CC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647ACD-313C-42A1-BAFF-0E5A51FE22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DDC6E5-55DE-4426-BB76-78DD7946B8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BB4F01-9F9C-4E18-85DC-AC6E0D391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89574-61CA-4C0E-9815-12B8AAF7A4A0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EDA627-60C6-4957-9BFB-B28E94FFB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4C7F5D-8993-42CC-B6DE-152BA86E4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76D4A-CA50-48DD-832A-7BFAB0C4A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515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02E13-55A2-4CB5-BBBB-D949966AE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C67368-893D-44B1-B81C-C13C1B731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89574-61CA-4C0E-9815-12B8AAF7A4A0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13E287-E56E-40EF-80E0-F17079A03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09315C-02ED-46FB-AB5E-6E4B48AE0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76D4A-CA50-48DD-832A-7BFAB0C4A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08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78FD24-7CDA-4105-AF5A-167AE68C7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89574-61CA-4C0E-9815-12B8AAF7A4A0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889EA7-620E-45B5-AFBF-B34FC7A71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BA10F-AC85-487B-BE22-A21564A5C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76D4A-CA50-48DD-832A-7BFAB0C4A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23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9C4A9-F788-4CF3-A41E-ED89B0869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E88739-3177-48DB-A0E1-6E2628B959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3BE6C3-1E6C-44E2-BAED-83D420A6F7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B95A3B-19A3-4A87-ABFC-D85E967A1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89574-61CA-4C0E-9815-12B8AAF7A4A0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90DEB4-63F4-401B-A44E-8D6BBF9D4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3372BD-1F54-40A8-BBC4-7A92A2D93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76D4A-CA50-48DD-832A-7BFAB0C4A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866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27B1-BB37-4F35-A9D5-5CB566DC0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433D7C-F4DE-4DB9-81EA-3341851065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D04031-CB03-4B54-B6A9-36B97ABBEB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58EAE-92A4-482F-BDF2-315158EF1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89574-61CA-4C0E-9815-12B8AAF7A4A0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543DAC-6403-4BED-AB98-E8BC6D48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4CB53A-DBAE-4AFA-B0B3-433D1E1DA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76D4A-CA50-48DD-832A-7BFAB0C4A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137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AD1D52-525D-493C-BFFC-7DBEFCB5B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2EAC2C-4DA2-42DF-B701-BB045E591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823B0-FAC4-46CB-AC53-960C938A0C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189574-61CA-4C0E-9815-12B8AAF7A4A0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326B5-90A3-4D98-AC99-649C9678E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DD90CF-4C3E-4089-B976-1C96725788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476D4A-CA50-48DD-832A-7BFAB0C4A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298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wo people hiking in a narrow canyon with shallow water in it, high cliffs, and blue sky and a red rock formation in distance. ">
            <a:extLst>
              <a:ext uri="{FF2B5EF4-FFF2-40B4-BE49-F238E27FC236}">
                <a16:creationId xmlns:a16="http://schemas.microsoft.com/office/drawing/2014/main" id="{163AA556-F205-4021-82EC-EA507A4893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05" r="9092" b="21555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74E3DF-CEC5-4A8E-91BC-412AD57AA5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400" b="1" dirty="0"/>
              <a:t>Deriving Water Temperature from </a:t>
            </a:r>
            <a:r>
              <a:rPr lang="en-US" sz="4400" b="1" dirty="0" err="1"/>
              <a:t>Gridmet</a:t>
            </a:r>
            <a:r>
              <a:rPr lang="en-US" sz="4400" b="1" dirty="0"/>
              <a:t> Daily Average Temperature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8012BB-EC79-422B-89FB-D8C7E6DBDC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 b="1" dirty="0"/>
              <a:t>Halls Creek Narrows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E2A383-0EB4-485B-B594-D484958BFF49}"/>
              </a:ext>
            </a:extLst>
          </p:cNvPr>
          <p:cNvSpPr txBox="1"/>
          <p:nvPr/>
        </p:nvSpPr>
        <p:spPr>
          <a:xfrm>
            <a:off x="8012209" y="6550223"/>
            <a:ext cx="55067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https://www.nps.gov/care/planyourvisit/hallscreek.htm</a:t>
            </a:r>
          </a:p>
        </p:txBody>
      </p:sp>
    </p:spTree>
    <p:extLst>
      <p:ext uri="{BB962C8B-B14F-4D97-AF65-F5344CB8AC3E}">
        <p14:creationId xmlns:p14="http://schemas.microsoft.com/office/powerpoint/2010/main" val="37177451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7C18B-96F3-47F6-AED0-418867CD1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AA4A7-BA52-4191-A4CE-5D0D2E1999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91639" cy="4351338"/>
          </a:xfrm>
        </p:spPr>
        <p:txBody>
          <a:bodyPr/>
          <a:lstStyle/>
          <a:p>
            <a:r>
              <a:rPr lang="en-US" dirty="0"/>
              <a:t>Develop tool to forecast and nowcast water temperature of Halls Creek Narrows for curious park visitors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Establish relationship between air temperature and water temperature of Halls Creek Narrows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Person with red backpacking pack hiking on trail with some small green trees, grasses, and shrubs, and a line of uplifted red and white cliffs below blue sky. ">
            <a:extLst>
              <a:ext uri="{FF2B5EF4-FFF2-40B4-BE49-F238E27FC236}">
                <a16:creationId xmlns:a16="http://schemas.microsoft.com/office/drawing/2014/main" id="{AFC491FC-F840-4839-9B01-B9B7374EF4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512" y="1358900"/>
            <a:ext cx="579584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55E004-0B88-4C36-B624-655FAF15F049}"/>
              </a:ext>
            </a:extLst>
          </p:cNvPr>
          <p:cNvSpPr txBox="1"/>
          <p:nvPr/>
        </p:nvSpPr>
        <p:spPr>
          <a:xfrm>
            <a:off x="7183120" y="5869186"/>
            <a:ext cx="55067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https://www.nps.gov/care/planyourvisit/hallscreek.htm</a:t>
            </a:r>
          </a:p>
        </p:txBody>
      </p:sp>
    </p:spTree>
    <p:extLst>
      <p:ext uri="{BB962C8B-B14F-4D97-AF65-F5344CB8AC3E}">
        <p14:creationId xmlns:p14="http://schemas.microsoft.com/office/powerpoint/2010/main" val="2632145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3EFDB-AC96-4242-85D6-8617B0CE2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B29AF-2A71-49E2-A26C-511FE19CF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Gridmet</a:t>
            </a:r>
            <a:r>
              <a:rPr lang="en-US" dirty="0"/>
              <a:t> Air Temperature</a:t>
            </a:r>
          </a:p>
          <a:p>
            <a:pPr lvl="1"/>
            <a:r>
              <a:rPr lang="en-US" dirty="0"/>
              <a:t>Max. Temperature, Min. Temperature, and Avg. Temperature</a:t>
            </a:r>
          </a:p>
          <a:p>
            <a:pPr lvl="1"/>
            <a:r>
              <a:rPr lang="en-US" dirty="0"/>
              <a:t>Can forecast 30 days out with </a:t>
            </a:r>
            <a:r>
              <a:rPr lang="en-US" dirty="0" err="1"/>
              <a:t>Gridmet</a:t>
            </a:r>
            <a:endParaRPr lang="en-US" dirty="0"/>
          </a:p>
          <a:p>
            <a:r>
              <a:rPr lang="en-US" dirty="0"/>
              <a:t>Water Temperature</a:t>
            </a:r>
          </a:p>
          <a:p>
            <a:pPr lvl="1"/>
            <a:r>
              <a:rPr lang="en-US" dirty="0"/>
              <a:t>Data Logger</a:t>
            </a:r>
          </a:p>
          <a:p>
            <a:pPr lvl="1"/>
            <a:r>
              <a:rPr lang="en-US" dirty="0"/>
              <a:t>Collected between 2006 and 2021</a:t>
            </a:r>
          </a:p>
          <a:p>
            <a:pPr lvl="1"/>
            <a:r>
              <a:rPr lang="en-US" dirty="0"/>
              <a:t>62 data points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 descr="A picture containing bed, rock&#10;&#10;Description automatically generated">
            <a:extLst>
              <a:ext uri="{FF2B5EF4-FFF2-40B4-BE49-F238E27FC236}">
                <a16:creationId xmlns:a16="http://schemas.microsoft.com/office/drawing/2014/main" id="{B0969757-A34C-49F1-9EF0-7DD019C1A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054" y="2804839"/>
            <a:ext cx="5372629" cy="35070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C5EE56-41EB-491E-BFAE-2F935646B01B}"/>
              </a:ext>
            </a:extLst>
          </p:cNvPr>
          <p:cNvSpPr txBox="1"/>
          <p:nvPr/>
        </p:nvSpPr>
        <p:spPr>
          <a:xfrm>
            <a:off x="6843860" y="6438507"/>
            <a:ext cx="125376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Earth.google.com</a:t>
            </a:r>
          </a:p>
        </p:txBody>
      </p:sp>
    </p:spTree>
    <p:extLst>
      <p:ext uri="{BB962C8B-B14F-4D97-AF65-F5344CB8AC3E}">
        <p14:creationId xmlns:p14="http://schemas.microsoft.com/office/powerpoint/2010/main" val="2067269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A6881-38E2-46F4-B217-3D7FE2C07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 Daily Temperature found to be best proxy for Water Temperature</a:t>
            </a:r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BBFEC2BD-7DDE-4430-AB1F-31C624B255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761" y="1829450"/>
            <a:ext cx="7119316" cy="495743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16692A-4249-4766-B119-64410F6D69C9}"/>
              </a:ext>
            </a:extLst>
          </p:cNvPr>
          <p:cNvSpPr txBox="1"/>
          <p:nvPr/>
        </p:nvSpPr>
        <p:spPr>
          <a:xfrm>
            <a:off x="3606799" y="2783840"/>
            <a:ext cx="1511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 = 0.83744</a:t>
            </a:r>
            <a:endParaRPr 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3893713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A2559-2D96-4042-9A03-00A449E23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D8FC7-AC1B-454C-9E8C-F57559E5E0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9126"/>
            <a:ext cx="5025272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Integrate </a:t>
            </a:r>
            <a:r>
              <a:rPr lang="en-US" dirty="0" err="1"/>
              <a:t>Gridmet</a:t>
            </a:r>
            <a:r>
              <a:rPr lang="en-US" dirty="0"/>
              <a:t> and Water temperature relationship into climateanalyzer.org for daily and forecasted water temperature in the Halls Creek Narrows</a:t>
            </a:r>
          </a:p>
          <a:p>
            <a:endParaRPr lang="en-US" dirty="0"/>
          </a:p>
          <a:p>
            <a:r>
              <a:rPr lang="en-US" dirty="0"/>
              <a:t>Continue collecting water temperature data to strengthen relationship between </a:t>
            </a:r>
            <a:r>
              <a:rPr lang="en-US" dirty="0" err="1"/>
              <a:t>Gridmet</a:t>
            </a:r>
            <a:r>
              <a:rPr lang="en-US" dirty="0"/>
              <a:t> Air temperature and water</a:t>
            </a:r>
          </a:p>
        </p:txBody>
      </p:sp>
      <p:pic>
        <p:nvPicPr>
          <p:cNvPr id="5" name="Picture 4" descr="A picture containing tree, outdoor, grass, nature&#10;&#10;Description automatically generated">
            <a:extLst>
              <a:ext uri="{FF2B5EF4-FFF2-40B4-BE49-F238E27FC236}">
                <a16:creationId xmlns:a16="http://schemas.microsoft.com/office/drawing/2014/main" id="{B878CC3C-707E-42A0-A8D5-E6FFA2AD1B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789"/>
          <a:stretch/>
        </p:blipFill>
        <p:spPr>
          <a:xfrm>
            <a:off x="5863472" y="1439126"/>
            <a:ext cx="5942219" cy="40218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D64E2D-C093-484E-8641-B5D0B580FFA2}"/>
              </a:ext>
            </a:extLst>
          </p:cNvPr>
          <p:cNvSpPr txBox="1"/>
          <p:nvPr/>
        </p:nvSpPr>
        <p:spPr>
          <a:xfrm>
            <a:off x="6174557" y="5646656"/>
            <a:ext cx="51093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Earth.google.com</a:t>
            </a:r>
          </a:p>
        </p:txBody>
      </p:sp>
    </p:spTree>
    <p:extLst>
      <p:ext uri="{BB962C8B-B14F-4D97-AF65-F5344CB8AC3E}">
        <p14:creationId xmlns:p14="http://schemas.microsoft.com/office/powerpoint/2010/main" val="129234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8961</TotalTime>
  <Words>167</Words>
  <Application>Microsoft Office PowerPoint</Application>
  <PresentationFormat>Widescreen</PresentationFormat>
  <Paragraphs>25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Deriving Water Temperature from Gridmet Daily Average Temperature</vt:lpstr>
      <vt:lpstr>Goals</vt:lpstr>
      <vt:lpstr>Data Used</vt:lpstr>
      <vt:lpstr>Average Daily Temperature found to be best proxy for Water Temperature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Deriving Water Temperature from Gridmet Daily Average Temperature</dc:title>
  <dc:creator>Brian Schlaff</dc:creator>
  <cp:lastModifiedBy>Brian Schlaff</cp:lastModifiedBy>
  <cp:revision>3</cp:revision>
  <dcterms:created xsi:type="dcterms:W3CDTF">2021-06-25T01:50:00Z</dcterms:created>
  <dcterms:modified xsi:type="dcterms:W3CDTF">2021-07-29T17:21:56Z</dcterms:modified>
</cp:coreProperties>
</file>

<file path=docProps/thumbnail.jpeg>
</file>